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426" r:id="rId2"/>
    <p:sldId id="378" r:id="rId3"/>
    <p:sldId id="344" r:id="rId4"/>
    <p:sldId id="346" r:id="rId5"/>
    <p:sldId id="284" r:id="rId6"/>
    <p:sldId id="427" r:id="rId7"/>
    <p:sldId id="416" r:id="rId8"/>
    <p:sldId id="331" r:id="rId9"/>
    <p:sldId id="414" r:id="rId10"/>
    <p:sldId id="415" r:id="rId11"/>
    <p:sldId id="380" r:id="rId12"/>
    <p:sldId id="382" r:id="rId13"/>
    <p:sldId id="384" r:id="rId14"/>
    <p:sldId id="386" r:id="rId15"/>
    <p:sldId id="388" r:id="rId16"/>
    <p:sldId id="390" r:id="rId17"/>
    <p:sldId id="332" r:id="rId18"/>
    <p:sldId id="321" r:id="rId19"/>
    <p:sldId id="338" r:id="rId20"/>
    <p:sldId id="410" r:id="rId21"/>
    <p:sldId id="348" r:id="rId22"/>
    <p:sldId id="420" r:id="rId23"/>
    <p:sldId id="419" r:id="rId24"/>
    <p:sldId id="418" r:id="rId25"/>
    <p:sldId id="412" r:id="rId26"/>
    <p:sldId id="423" r:id="rId27"/>
    <p:sldId id="424" r:id="rId28"/>
    <p:sldId id="422" r:id="rId29"/>
    <p:sldId id="425" r:id="rId30"/>
    <p:sldId id="366" r:id="rId31"/>
    <p:sldId id="373" r:id="rId3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.VnTime" panose="020B7200000000000000" pitchFamily="34" charset="0"/>
      <p:regular r:id="rId37"/>
      <p:bold r:id="rId38"/>
      <p:italic r:id="rId39"/>
      <p:boldItalic r:id="rId40"/>
    </p:embeddedFont>
    <p:embeddedFont>
      <p:font typeface="VNI-Top" pitchFamily="2" charset="0"/>
      <p:regular r:id="rId41"/>
    </p:embeddedFont>
    <p:embeddedFont>
      <p:font typeface=".VnMysticalH" panose="020B7200000000000000" pitchFamily="34" charset="0"/>
      <p:regular r:id="rId42"/>
    </p:embeddedFont>
    <p:embeddedFont>
      <p:font typeface="VNI-Times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BE1"/>
    <a:srgbClr val="FF0000"/>
    <a:srgbClr val="0033CC"/>
    <a:srgbClr val="FF9900"/>
    <a:srgbClr val="000000"/>
    <a:srgbClr val="00CC00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7" autoAdjust="0"/>
    <p:restoredTop sz="94728" autoAdjust="0"/>
  </p:normalViewPr>
  <p:slideViewPr>
    <p:cSldViewPr>
      <p:cViewPr varScale="1">
        <p:scale>
          <a:sx n="83" d="100"/>
          <a:sy n="83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11"/>
              <a:ext cx="500" cy="496"/>
              <a:chOff x="1727" y="868"/>
              <a:chExt cx="129" cy="155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89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5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1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6E0C-0BC7-49BD-8570-ADCD127B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D04A-745B-4BFB-B2D6-C9BBD996E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A0CA-42C6-4FD8-A42F-40337EBD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5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47BF-0CA6-4DF4-A582-7894342C5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5" y="103188"/>
            <a:ext cx="8243887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42C1-1B0D-45BE-9507-40D5A33D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5" y="103188"/>
            <a:ext cx="8243887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30F2-A9D2-4F7F-91E8-213499157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8385-EAA3-4FBD-B029-393C1DA5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A52F-8619-45C7-AD64-FBDEF4309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3D87A-5279-40F2-B583-0A056AE6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876F-FF51-4122-851E-23D98DDD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F2BD-B53C-4664-AEE3-D3BBBADA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D17C-55E3-48FE-B14C-59D836A0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3048-3885-4E2A-8DB2-8FCEBD26C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ACF-F5A5-4513-83A8-0B57775D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787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787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7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7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788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78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78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8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8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789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9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9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789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9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9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90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90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90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79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79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5" y="103188"/>
            <a:ext cx="8243887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9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9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C74DD45-0345-4C8E-88D7-C74143578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hyperlink" Target="file:///C:\Users\Administrator\Downloads\C&#7843;%20Nh&#224;%20Th&#432;&#417;ng%20Nhau%20Karaoke%20Beat%20-%20Nhac%20Thi&#7871;u%20Nhi%20(online-video-cutter.com)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733" y="2552231"/>
            <a:ext cx="7827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3/2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096" y="5074920"/>
            <a:ext cx="790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Forward or Next 1">
            <a:hlinkClick r:id="rId4" action="ppaction://program" highlightClick="1"/>
          </p:cNvPr>
          <p:cNvSpPr/>
          <p:nvPr/>
        </p:nvSpPr>
        <p:spPr bwMode="auto">
          <a:xfrm>
            <a:off x="8412480" y="6391656"/>
            <a:ext cx="731520" cy="466344"/>
          </a:xfrm>
          <a:prstGeom prst="actionButtonForwardNex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8046" y="141732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90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59472"/>
              </p:ext>
            </p:extLst>
          </p:nvPr>
        </p:nvGraphicFramePr>
        <p:xfrm>
          <a:off x="336552" y="1380746"/>
          <a:ext cx="8514843" cy="4381111"/>
        </p:xfrm>
        <a:graphic>
          <a:graphicData uri="http://schemas.openxmlformats.org/drawingml/2006/table">
            <a:tbl>
              <a:tblPr/>
              <a:tblGrid>
                <a:gridCol w="196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queâ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Ñoâ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thò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hoaït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ñoäng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thoâng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nhoû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ít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ngöôøi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xe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coä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laïi, chủ yeáu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boä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,…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beâ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toâng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nhöïa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phoá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coù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nhieàu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ngöôøi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xe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coä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laïi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36588" y="133985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55650" y="1592264"/>
            <a:ext cx="7577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 i="1">
                <a:latin typeface="Times New Roman" pitchFamily="18" charset="0"/>
              </a:rPr>
              <a:t>   </a:t>
            </a:r>
            <a:endParaRPr lang="en-US" sz="4100" b="1" i="1">
              <a:latin typeface="Times New Roman" pitchFamily="18" charset="0"/>
            </a:endParaRPr>
          </a:p>
        </p:txBody>
      </p:sp>
      <p:pic>
        <p:nvPicPr>
          <p:cNvPr id="10244" name="Picture 37" descr="Tàng-Tà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75" y="5619749"/>
            <a:ext cx="3805238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9" descr="backan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800102"/>
            <a:ext cx="43100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138" name="Rectangle 50"/>
          <p:cNvSpPr>
            <a:spLocks noChangeArrowheads="1"/>
          </p:cNvSpPr>
          <p:nvPr/>
        </p:nvSpPr>
        <p:spPr bwMode="auto">
          <a:xfrm>
            <a:off x="946944" y="280849"/>
            <a:ext cx="7404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â</a:t>
            </a:r>
            <a:endParaRPr lang="vi-VN" sz="40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10247" name="Picture 51" descr="mairanh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3765555"/>
            <a:ext cx="4310062" cy="29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2" descr="dn_Nghe-An-(4)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012" y="800102"/>
            <a:ext cx="441610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3" descr="dn_Nghe-An-(9)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5012" y="3802066"/>
            <a:ext cx="4416108" cy="29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05" name="Rectangle 45"/>
          <p:cNvSpPr>
            <a:spLocks noChangeArrowheads="1"/>
          </p:cNvSpPr>
          <p:nvPr/>
        </p:nvSpPr>
        <p:spPr bwMode="auto">
          <a:xfrm>
            <a:off x="292608" y="0"/>
            <a:ext cx="86868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sinh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soáng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chuû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yeáu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cuûa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daân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laøng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queâ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11267" name="Picture 48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" y="873125"/>
            <a:ext cx="4425696" cy="29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9" descr="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873125"/>
            <a:ext cx="4261358" cy="29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0" descr="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" y="3903665"/>
            <a:ext cx="4425696" cy="28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1" descr="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0277" y="3903665"/>
            <a:ext cx="4239131" cy="28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36588" y="133985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/>
          </a:p>
        </p:txBody>
      </p:sp>
      <p:sp>
        <p:nvSpPr>
          <p:cNvPr id="12291" name="Text Box 37"/>
          <p:cNvSpPr txBox="1">
            <a:spLocks noChangeArrowheads="1"/>
          </p:cNvSpPr>
          <p:nvPr/>
        </p:nvSpPr>
        <p:spPr bwMode="auto">
          <a:xfrm>
            <a:off x="684215" y="1592264"/>
            <a:ext cx="7648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 i="1">
                <a:latin typeface="Times New Roman" pitchFamily="18" charset="0"/>
              </a:rPr>
              <a:t>  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88382" y="93659"/>
            <a:ext cx="8243888" cy="6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Ñöôøng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saù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giao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thoâng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laøng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queâ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12293" name="Picture 45" descr="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" y="946153"/>
            <a:ext cx="4392363" cy="28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6" descr="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5" y="946154"/>
            <a:ext cx="4284407" cy="28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7" descr="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" y="3976688"/>
            <a:ext cx="4392363" cy="27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8" descr="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50" y="4013200"/>
            <a:ext cx="4276472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7"/>
          <p:cNvSpPr txBox="1">
            <a:spLocks noChangeArrowheads="1"/>
          </p:cNvSpPr>
          <p:nvPr/>
        </p:nvSpPr>
        <p:spPr bwMode="auto">
          <a:xfrm>
            <a:off x="684215" y="1592264"/>
            <a:ext cx="7648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 i="1">
                <a:latin typeface="Times New Roman" pitchFamily="18" charset="0"/>
              </a:rPr>
              <a:t>  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224299" name="Rectangle 43"/>
          <p:cNvSpPr>
            <a:spLocks noChangeArrowheads="1"/>
          </p:cNvSpPr>
          <p:nvPr/>
        </p:nvSpPr>
        <p:spPr bwMode="auto">
          <a:xfrm>
            <a:off x="0" y="1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Phong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caûnh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nhaø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cöûa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ñoâ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thò</a:t>
            </a:r>
            <a:endParaRPr lang="vi-VN" sz="44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13317" name="Picture 44" descr="dn_Nghe-An-(5)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7" y="1165226"/>
            <a:ext cx="4279393" cy="252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5" descr="280px-Saigonnightskylin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575" y="1165226"/>
            <a:ext cx="4340969" cy="252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:\Users\Admin\Desktop\lang que va do thi\do thi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575" y="3795134"/>
            <a:ext cx="4340970" cy="2861467"/>
          </a:xfrm>
          <a:prstGeom prst="rect">
            <a:avLst/>
          </a:prstGeom>
          <a:noFill/>
        </p:spPr>
      </p:pic>
      <p:pic>
        <p:nvPicPr>
          <p:cNvPr id="13324" name="Picture 12" descr="C:\Users\Admin\Desktop\lang que va do thi\do thi ho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6" y="3786221"/>
            <a:ext cx="4279393" cy="28703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7"/>
          <p:cNvSpPr txBox="1">
            <a:spLocks noChangeArrowheads="1"/>
          </p:cNvSpPr>
          <p:nvPr/>
        </p:nvSpPr>
        <p:spPr bwMode="auto">
          <a:xfrm>
            <a:off x="684215" y="1592264"/>
            <a:ext cx="7648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 i="1">
                <a:latin typeface="Times New Roman" pitchFamily="18" charset="0"/>
              </a:rPr>
              <a:t>  </a:t>
            </a:r>
            <a:endParaRPr lang="en-US" sz="3200" b="1" i="1">
              <a:latin typeface="Times New Roman" pitchFamily="18" charset="0"/>
            </a:endParaRPr>
          </a:p>
        </p:txBody>
      </p:sp>
      <p:pic>
        <p:nvPicPr>
          <p:cNvPr id="14340" name="Picture 48" descr="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" y="758952"/>
            <a:ext cx="4242816" cy="28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1" descr="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" y="3721610"/>
            <a:ext cx="4242816" cy="299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256032" y="38101"/>
            <a:ext cx="86868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sinh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soáng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chuû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yeáu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cuûa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daân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ñoâ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thò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14347" name="Picture 11" descr="C:\Users\Admin\Desktop\lang que va do thi\lam-viec-cong-so-cuoc-song-no-hoa-hay-don-thuan-nham-chan-la-o-b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273" y="3736851"/>
            <a:ext cx="4571999" cy="2983990"/>
          </a:xfrm>
          <a:prstGeom prst="rect">
            <a:avLst/>
          </a:prstGeom>
          <a:noFill/>
        </p:spPr>
      </p:pic>
      <p:pic>
        <p:nvPicPr>
          <p:cNvPr id="14348" name="Picture 12" descr="C:\Users\Admin\Desktop\lang que va do thi\mua-ti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2272" y="758953"/>
            <a:ext cx="4572000" cy="28529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36588" y="133985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/>
          </a:p>
        </p:txBody>
      </p:sp>
      <p:sp>
        <p:nvSpPr>
          <p:cNvPr id="15363" name="Text Box 37"/>
          <p:cNvSpPr txBox="1">
            <a:spLocks noChangeArrowheads="1"/>
          </p:cNvSpPr>
          <p:nvPr/>
        </p:nvSpPr>
        <p:spPr bwMode="auto">
          <a:xfrm>
            <a:off x="684215" y="1592264"/>
            <a:ext cx="7648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4000" b="1" i="1">
                <a:latin typeface="Times New Roman" pitchFamily="18" charset="0"/>
              </a:rPr>
              <a:t>  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228395" name="Rectangle 43"/>
          <p:cNvSpPr>
            <a:spLocks noChangeArrowheads="1"/>
          </p:cNvSpPr>
          <p:nvPr/>
        </p:nvSpPr>
        <p:spPr bwMode="auto">
          <a:xfrm>
            <a:off x="211138" y="-76200"/>
            <a:ext cx="9144000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Ñöôøng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saù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hoaït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giao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thoâng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ñoâ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thò</a:t>
            </a:r>
            <a:endParaRPr lang="vi-VN" sz="36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15365" name="Picture 46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128714"/>
            <a:ext cx="4371979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7" descr="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5" y="1128713"/>
            <a:ext cx="427970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8" descr="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4086226"/>
            <a:ext cx="4371979" cy="25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9" descr="18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565" y="4086226"/>
            <a:ext cx="4279708" cy="25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2" y="434975"/>
            <a:ext cx="8524875" cy="1379539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4800" smtClean="0"/>
          </a:p>
        </p:txBody>
      </p:sp>
      <p:graphicFrame>
        <p:nvGraphicFramePr>
          <p:cNvPr id="130120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60859"/>
              </p:ext>
            </p:extLst>
          </p:nvPr>
        </p:nvGraphicFramePr>
        <p:xfrm>
          <a:off x="36578" y="27432"/>
          <a:ext cx="9055225" cy="6898093"/>
        </p:xfrm>
        <a:graphic>
          <a:graphicData uri="http://schemas.openxmlformats.org/drawingml/2006/table">
            <a:tbl>
              <a:tblPr/>
              <a:tblGrid>
                <a:gridCol w="201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queâ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Ñoâ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thò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Phong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caûnh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cöûa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Xung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quanh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thöôøng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coù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ruoäng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vöôøn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chuoàng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traïi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,…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maùi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laù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maùi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ngoùi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coù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vöôøn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caây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nuoâi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gia cầm, ñoäng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vaät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Chaät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heïp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cao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taàng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taäp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trung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san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saùt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ít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coù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vöôøn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caây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Hoaït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ñoäng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sinh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chuû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yeáu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nhaân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daân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baèng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ngheà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troàng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troït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chaên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nuoâi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chaøi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löôùi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caùc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ngheà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thuû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coâng…</a:t>
                      </a:r>
                      <a:endParaRPr kumimoji="0" lang="en-US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laøm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vieäc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caùc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coâng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sôû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cöûa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haøng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maùy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xí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nghieäp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saù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hoaït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ñoäng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giao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thoâng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nhoû,bôø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ruoäng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ít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ngöôøi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xe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coä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laïi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chủ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yeáu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boä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beâ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toâng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laùt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gaïch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nhöïa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phoá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coù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nhieàu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ngöôøi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xe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coä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laïi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nhaát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xe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maùy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nhieàu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khi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taéc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endParaRPr kumimoji="0" lang="en-US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011680" y="0"/>
            <a:ext cx="495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 err="1">
                <a:latin typeface="VNI-Times" pitchFamily="2" charset="0"/>
              </a:rPr>
              <a:t>Baøi</a:t>
            </a:r>
            <a:r>
              <a:rPr lang="en-US" sz="5400" b="1" u="sng" dirty="0">
                <a:latin typeface="VNI-Times" pitchFamily="2" charset="0"/>
              </a:rPr>
              <a:t> </a:t>
            </a:r>
            <a:r>
              <a:rPr lang="en-US" sz="5400" b="1" u="sng" dirty="0" err="1">
                <a:latin typeface="VNI-Times" pitchFamily="2" charset="0"/>
              </a:rPr>
              <a:t>hoïc</a:t>
            </a:r>
            <a:r>
              <a:rPr lang="en-US" sz="5400" b="1" u="sng" dirty="0">
                <a:latin typeface="VNI-Times" pitchFamily="2" charset="0"/>
              </a:rPr>
              <a:t>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09728" y="1124712"/>
            <a:ext cx="9144000" cy="5355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3E0BE1"/>
                </a:solidFill>
                <a:latin typeface="VNI-Times" pitchFamily="2" charset="0"/>
              </a:rPr>
              <a:t>	</a:t>
            </a:r>
            <a:r>
              <a:rPr lang="en-US" sz="3600" b="1" u="sng" dirty="0" smtClean="0">
                <a:latin typeface="VNI-Times" pitchFamily="2" charset="0"/>
              </a:rPr>
              <a:t>ÔÛ </a:t>
            </a:r>
            <a:r>
              <a:rPr lang="en-US" sz="3600" b="1" u="sng" dirty="0" err="1">
                <a:latin typeface="VNI-Times" pitchFamily="2" charset="0"/>
              </a:rPr>
              <a:t>laøng</a:t>
            </a:r>
            <a:r>
              <a:rPr lang="en-US" sz="3600" b="1" u="sng" dirty="0">
                <a:latin typeface="VNI-Times" pitchFamily="2" charset="0"/>
              </a:rPr>
              <a:t> </a:t>
            </a:r>
            <a:r>
              <a:rPr lang="en-US" sz="3600" b="1" u="sng" dirty="0" err="1">
                <a:latin typeface="VNI-Times" pitchFamily="2" charset="0"/>
              </a:rPr>
              <a:t>queâ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ngöôøi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daân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thöôøng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soáng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baèng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ngheà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troàng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troït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chaên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nuoâi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chaøi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löôùi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vaø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caùc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ngheà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thuû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coâng</a:t>
            </a:r>
            <a:r>
              <a:rPr lang="en-US" sz="3600" b="1" dirty="0">
                <a:latin typeface="VNI-Times" pitchFamily="2" charset="0"/>
              </a:rPr>
              <a:t>,…; </a:t>
            </a:r>
            <a:r>
              <a:rPr lang="en-US" sz="3600" b="1" dirty="0" err="1">
                <a:latin typeface="VNI-Times" pitchFamily="2" charset="0"/>
              </a:rPr>
              <a:t>xung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quanh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nhaø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thöôøng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coù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vöôøn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caây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chuoàng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traïi</a:t>
            </a:r>
            <a:r>
              <a:rPr lang="en-US" sz="3600" b="1" dirty="0">
                <a:latin typeface="VNI-Times" pitchFamily="2" charset="0"/>
              </a:rPr>
              <a:t>,…; </a:t>
            </a:r>
            <a:r>
              <a:rPr lang="en-US" sz="3600" b="1" dirty="0" err="1">
                <a:latin typeface="VNI-Times" pitchFamily="2" charset="0"/>
              </a:rPr>
              <a:t>ñöôøng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laøng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nhoû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ít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ngöôøi</a:t>
            </a:r>
            <a:r>
              <a:rPr lang="en-US" sz="3600" b="1" dirty="0">
                <a:latin typeface="VNI-Times" pitchFamily="2" charset="0"/>
              </a:rPr>
              <a:t> qua </a:t>
            </a:r>
            <a:r>
              <a:rPr lang="en-US" sz="3600" b="1" dirty="0" err="1">
                <a:latin typeface="VNI-Times" pitchFamily="2" charset="0"/>
              </a:rPr>
              <a:t>laïi</a:t>
            </a:r>
            <a:r>
              <a:rPr lang="en-US" sz="3600" b="1" dirty="0">
                <a:latin typeface="VNI-Times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	</a:t>
            </a:r>
            <a:r>
              <a:rPr lang="en-US" sz="3600" b="1" u="sng" dirty="0" smtClean="0">
                <a:latin typeface="VNI-Times" pitchFamily="2" charset="0"/>
              </a:rPr>
              <a:t>ÔÛ </a:t>
            </a:r>
            <a:r>
              <a:rPr lang="en-US" sz="3600" b="1" u="sng" dirty="0" err="1">
                <a:latin typeface="VNI-Times" pitchFamily="2" charset="0"/>
              </a:rPr>
              <a:t>ñoâ</a:t>
            </a:r>
            <a:r>
              <a:rPr lang="en-US" sz="3600" b="1" u="sng" dirty="0">
                <a:latin typeface="VNI-Times" pitchFamily="2" charset="0"/>
              </a:rPr>
              <a:t> </a:t>
            </a:r>
            <a:r>
              <a:rPr lang="en-US" sz="3600" b="1" u="sng" dirty="0" err="1">
                <a:latin typeface="VNI-Times" pitchFamily="2" charset="0"/>
              </a:rPr>
              <a:t>thò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ngöôøi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daân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thöôøng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ñi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laøm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trong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caùc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coâng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sôû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cöûa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haøng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nhaø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maùy</a:t>
            </a:r>
            <a:r>
              <a:rPr lang="en-US" sz="3600" b="1" dirty="0">
                <a:latin typeface="VNI-Times" pitchFamily="2" charset="0"/>
              </a:rPr>
              <a:t>,…...; </a:t>
            </a:r>
            <a:r>
              <a:rPr lang="en-US" sz="3600" b="1" dirty="0" err="1">
                <a:latin typeface="VNI-Times" pitchFamily="2" charset="0"/>
              </a:rPr>
              <a:t>nhaø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ôû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thöôøng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taäp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trung</a:t>
            </a:r>
            <a:r>
              <a:rPr lang="en-US" sz="3600" b="1" dirty="0">
                <a:latin typeface="VNI-Times" pitchFamily="2" charset="0"/>
              </a:rPr>
              <a:t> san </a:t>
            </a:r>
            <a:r>
              <a:rPr lang="en-US" sz="3600" b="1" dirty="0" err="1">
                <a:latin typeface="VNI-Times" pitchFamily="2" charset="0"/>
              </a:rPr>
              <a:t>saùt</a:t>
            </a:r>
            <a:r>
              <a:rPr lang="en-US" sz="3600" b="1" dirty="0">
                <a:latin typeface="VNI-Times" pitchFamily="2" charset="0"/>
              </a:rPr>
              <a:t>; </a:t>
            </a:r>
            <a:r>
              <a:rPr lang="en-US" sz="3600" b="1" dirty="0" err="1">
                <a:latin typeface="VNI-Times" pitchFamily="2" charset="0"/>
              </a:rPr>
              <a:t>ñöôøng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phoá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coù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nhieàu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ngöôøi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vaø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xe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coä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ñi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laïi</a:t>
            </a:r>
            <a:r>
              <a:rPr lang="en-US" sz="3600" b="1" dirty="0">
                <a:latin typeface="VNI-Times" pitchFamily="2" charset="0"/>
              </a:rPr>
              <a:t>.</a:t>
            </a:r>
          </a:p>
        </p:txBody>
      </p:sp>
      <p:pic>
        <p:nvPicPr>
          <p:cNvPr id="19461" name="Picture 8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7" y="6099177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75" y="0"/>
            <a:ext cx="1330490" cy="11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88" y="1055146"/>
            <a:ext cx="8243888" cy="947739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err="1" smtClean="0">
                <a:solidFill>
                  <a:schemeClr val="tx1"/>
                </a:solidFill>
                <a:latin typeface="VNI-Times" pitchFamily="2" charset="0"/>
              </a:rPr>
              <a:t>Hoaït</a:t>
            </a:r>
            <a:r>
              <a:rPr lang="en-US" u="sng" dirty="0" smtClean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VNI-Times" pitchFamily="2" charset="0"/>
              </a:rPr>
              <a:t>ñoäng</a:t>
            </a:r>
            <a:r>
              <a:rPr lang="en-US" u="sng" dirty="0" smtClean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u="sng" dirty="0" smtClean="0">
                <a:solidFill>
                  <a:schemeClr val="tx1"/>
                </a:solidFill>
                <a:latin typeface="VNI-Times" pitchFamily="2" charset="0"/>
              </a:rPr>
              <a:t>3:</a:t>
            </a:r>
            <a:r>
              <a:rPr lang="en-US" dirty="0" smtClean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NI-Times" pitchFamily="2" charset="0"/>
              </a:rPr>
              <a:t>Lieân</a:t>
            </a:r>
            <a:r>
              <a:rPr lang="en-US" dirty="0" smtClean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NI-Times" pitchFamily="2" charset="0"/>
              </a:rPr>
              <a:t>heä</a:t>
            </a:r>
            <a:r>
              <a:rPr lang="en-US" dirty="0" smtClean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NI-Times" pitchFamily="2" charset="0"/>
              </a:rPr>
              <a:t>thöïc</a:t>
            </a:r>
            <a:r>
              <a:rPr lang="en-US" dirty="0" smtClean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NI-Times" pitchFamily="2" charset="0"/>
              </a:rPr>
              <a:t>teá</a:t>
            </a:r>
            <a:endParaRPr lang="en-US" dirty="0" smtClean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488" y="2112264"/>
            <a:ext cx="8384665" cy="24140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4800" dirty="0" smtClean="0"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b="1" dirty="0" err="1" smtClean="0">
                <a:latin typeface="VNI-Times" pitchFamily="2" charset="0"/>
              </a:rPr>
              <a:t>Baïn</a:t>
            </a:r>
            <a:r>
              <a:rPr lang="en-US" sz="4400" b="1" dirty="0" smtClean="0">
                <a:latin typeface="VNI-Times" pitchFamily="2" charset="0"/>
              </a:rPr>
              <a:t> </a:t>
            </a:r>
            <a:r>
              <a:rPr lang="en-US" sz="4400" b="1" dirty="0" err="1" smtClean="0">
                <a:latin typeface="VNI-Times" pitchFamily="2" charset="0"/>
              </a:rPr>
              <a:t>soáng</a:t>
            </a:r>
            <a:r>
              <a:rPr lang="en-US" sz="4400" b="1" dirty="0" smtClean="0">
                <a:latin typeface="VNI-Times" pitchFamily="2" charset="0"/>
              </a:rPr>
              <a:t> </a:t>
            </a:r>
            <a:r>
              <a:rPr lang="en-US" sz="4400" b="1" dirty="0" err="1" smtClean="0">
                <a:latin typeface="VNI-Times" pitchFamily="2" charset="0"/>
              </a:rPr>
              <a:t>ôû</a:t>
            </a:r>
            <a:r>
              <a:rPr lang="en-US" sz="4400" b="1" dirty="0" smtClean="0">
                <a:latin typeface="VNI-Times" pitchFamily="2" charset="0"/>
              </a:rPr>
              <a:t> </a:t>
            </a:r>
            <a:r>
              <a:rPr lang="en-US" sz="4400" b="1" dirty="0" err="1" smtClean="0">
                <a:latin typeface="VNI-Times" pitchFamily="2" charset="0"/>
              </a:rPr>
              <a:t>laøng</a:t>
            </a:r>
            <a:r>
              <a:rPr lang="en-US" sz="4400" b="1" dirty="0" smtClean="0">
                <a:latin typeface="VNI-Times" pitchFamily="2" charset="0"/>
              </a:rPr>
              <a:t> </a:t>
            </a:r>
            <a:r>
              <a:rPr lang="en-US" sz="4400" b="1" dirty="0" err="1" smtClean="0">
                <a:latin typeface="VNI-Times" pitchFamily="2" charset="0"/>
              </a:rPr>
              <a:t>queâ</a:t>
            </a:r>
            <a:r>
              <a:rPr lang="en-US" sz="4400" b="1" dirty="0" smtClean="0">
                <a:latin typeface="VNI-Times" pitchFamily="2" charset="0"/>
              </a:rPr>
              <a:t> hay </a:t>
            </a:r>
            <a:r>
              <a:rPr lang="en-US" sz="4400" b="1" dirty="0" err="1" smtClean="0">
                <a:latin typeface="VNI-Times" pitchFamily="2" charset="0"/>
              </a:rPr>
              <a:t>ñoâ</a:t>
            </a:r>
            <a:r>
              <a:rPr lang="en-US" sz="4400" b="1" dirty="0" smtClean="0">
                <a:latin typeface="VNI-Times" pitchFamily="2" charset="0"/>
              </a:rPr>
              <a:t> </a:t>
            </a:r>
            <a:r>
              <a:rPr lang="en-US" sz="4400" b="1" dirty="0" err="1" smtClean="0">
                <a:latin typeface="VNI-Times" pitchFamily="2" charset="0"/>
              </a:rPr>
              <a:t>thò</a:t>
            </a:r>
            <a:r>
              <a:rPr lang="en-US" sz="4400" b="1" dirty="0" smtClean="0">
                <a:latin typeface="VNI-Times" pitchFamily="2" charset="0"/>
              </a:rPr>
              <a:t>?</a:t>
            </a:r>
            <a:endParaRPr lang="en-US" sz="4400" b="1" dirty="0" smtClean="0">
              <a:latin typeface="VNI-Times" pitchFamily="2" charset="0"/>
            </a:endParaRPr>
          </a:p>
        </p:txBody>
      </p:sp>
      <p:pic>
        <p:nvPicPr>
          <p:cNvPr id="20484" name="Picture 4" descr="0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339" y="4745037"/>
            <a:ext cx="26336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1509714" y="576072"/>
            <a:ext cx="6280150" cy="3614737"/>
            <a:chOff x="2016090" y="0"/>
            <a:chExt cx="5659515" cy="2041506"/>
          </a:xfrm>
        </p:grpSpPr>
        <p:sp>
          <p:nvSpPr>
            <p:cNvPr id="4101" name="AutoShape 2"/>
            <p:cNvSpPr>
              <a:spLocks noChangeArrowheads="1"/>
            </p:cNvSpPr>
            <p:nvPr/>
          </p:nvSpPr>
          <p:spPr bwMode="auto">
            <a:xfrm>
              <a:off x="2016090" y="0"/>
              <a:ext cx="5659515" cy="2041506"/>
            </a:xfrm>
            <a:prstGeom prst="downArrowCallout">
              <a:avLst>
                <a:gd name="adj1" fmla="val 54366"/>
                <a:gd name="adj2" fmla="val 54379"/>
                <a:gd name="adj3" fmla="val 16667"/>
                <a:gd name="adj4" fmla="val 66667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NI-Top" pitchFamily="2" charset="0"/>
              </a:endParaRPr>
            </a:p>
          </p:txBody>
        </p:sp>
        <p:sp>
          <p:nvSpPr>
            <p:cNvPr id="410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55883" y="33291"/>
              <a:ext cx="5273670" cy="11319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Kieåm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 </a:t>
              </a:r>
              <a:r>
                <a:rPr lang="en-US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tra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 </a:t>
              </a:r>
              <a:r>
                <a:rPr lang="en-US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baøi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 </a:t>
              </a:r>
              <a:r>
                <a:rPr lang="en-US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VNI-Times"/>
                </a:rPr>
                <a:t>cuõ</a:t>
              </a:r>
              <a:endPara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VNI-Times"/>
              </a:endParaRPr>
            </a:p>
          </p:txBody>
        </p:sp>
      </p:grpSp>
      <p:pic>
        <p:nvPicPr>
          <p:cNvPr id="4099" name="Picture 5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8325"/>
            <a:ext cx="1866900" cy="24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 descr="index_image4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4999037"/>
            <a:ext cx="92995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35" y="978408"/>
            <a:ext cx="7936991" cy="5775536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3200" dirty="0" smtClean="0">
                <a:latin typeface="VNI-Times" pitchFamily="2" charset="0"/>
              </a:rPr>
              <a:t>		      </a:t>
            </a:r>
            <a:r>
              <a:rPr lang="en-US" sz="3200" b="1" dirty="0" err="1" smtClean="0">
                <a:latin typeface="VNI-Times" pitchFamily="2" charset="0"/>
              </a:rPr>
              <a:t>Duø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soáng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ôû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ñaâu</a:t>
            </a:r>
            <a:r>
              <a:rPr lang="en-US" sz="3200" b="1" dirty="0" smtClean="0">
                <a:latin typeface="VNI-Times" pitchFamily="2" charset="0"/>
              </a:rPr>
              <a:t>,  </a:t>
            </a:r>
            <a:r>
              <a:rPr lang="en-US" sz="3200" b="1" dirty="0" err="1" smtClean="0">
                <a:latin typeface="VNI-Times" pitchFamily="2" charset="0"/>
              </a:rPr>
              <a:t>laøng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queâ</a:t>
            </a:r>
            <a:r>
              <a:rPr lang="en-US" sz="3200" b="1" dirty="0" smtClean="0">
                <a:latin typeface="VNI-Times" pitchFamily="2" charset="0"/>
              </a:rPr>
              <a:t> hay </a:t>
            </a:r>
            <a:r>
              <a:rPr lang="en-US" sz="3200" b="1" dirty="0" err="1" smtClean="0">
                <a:latin typeface="VNI-Times" pitchFamily="2" charset="0"/>
              </a:rPr>
              <a:t>ñoâ</a:t>
            </a:r>
            <a:r>
              <a:rPr lang="en-US" sz="3200" b="1" dirty="0" smtClean="0">
                <a:latin typeface="VNI-Times" pitchFamily="2" charset="0"/>
              </a:rPr>
              <a:t>  </a:t>
            </a:r>
            <a:r>
              <a:rPr lang="en-US" sz="3200" b="1" dirty="0" err="1" smtClean="0">
                <a:latin typeface="VNI-Times" pitchFamily="2" charset="0"/>
              </a:rPr>
              <a:t>thò</a:t>
            </a:r>
            <a:r>
              <a:rPr lang="en-US" sz="3200" b="1" dirty="0" smtClean="0">
                <a:latin typeface="VNI-Times" pitchFamily="2" charset="0"/>
              </a:rPr>
              <a:t>, </a:t>
            </a:r>
            <a:r>
              <a:rPr lang="en-US" sz="3200" b="1" dirty="0" err="1" smtClean="0">
                <a:latin typeface="VNI-Times" pitchFamily="2" charset="0"/>
              </a:rPr>
              <a:t>chuùng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ta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phaûi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bieát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yeâu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thöông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gaéùn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boù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vôùi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queâ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höông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nôi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mình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soáng</a:t>
            </a:r>
            <a:r>
              <a:rPr lang="en-US" sz="3200" b="1" dirty="0" smtClean="0">
                <a:latin typeface="VNI-Times" pitchFamily="2" charset="0"/>
              </a:rPr>
              <a:t>. </a:t>
            </a:r>
            <a:r>
              <a:rPr lang="en-US" sz="3200" b="1" dirty="0" err="1" smtClean="0">
                <a:latin typeface="VNI-Times" pitchFamily="2" charset="0"/>
              </a:rPr>
              <a:t>Hoïc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taäp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thaät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toát</a:t>
            </a:r>
            <a:r>
              <a:rPr lang="en-US" sz="3200" b="1" dirty="0" smtClean="0">
                <a:latin typeface="VNI-Times" pitchFamily="2" charset="0"/>
              </a:rPr>
              <a:t>, </a:t>
            </a:r>
            <a:r>
              <a:rPr lang="en-US" sz="3200" b="1" dirty="0" err="1" smtClean="0">
                <a:latin typeface="VNI-Times" pitchFamily="2" charset="0"/>
              </a:rPr>
              <a:t>tham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gia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lao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ñoäng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saûn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xuaát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vôùi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coâng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vieäc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vöøa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söùc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cuûa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mình</a:t>
            </a:r>
            <a:r>
              <a:rPr lang="en-US" sz="3200" b="1" dirty="0" smtClean="0">
                <a:latin typeface="VNI-Times" pitchFamily="2" charset="0"/>
              </a:rPr>
              <a:t>, </a:t>
            </a:r>
            <a:r>
              <a:rPr lang="en-US" sz="3200" b="1" dirty="0" err="1" smtClean="0">
                <a:latin typeface="VNI-Times" pitchFamily="2" charset="0"/>
              </a:rPr>
              <a:t>tham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gia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baûo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veä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moâi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tröôøng</a:t>
            </a:r>
            <a:r>
              <a:rPr lang="en-US" sz="3200" b="1" dirty="0" smtClean="0">
                <a:latin typeface="VNI-Times" pitchFamily="2" charset="0"/>
              </a:rPr>
              <a:t> … </a:t>
            </a:r>
            <a:r>
              <a:rPr lang="en-US" sz="3200" b="1" dirty="0" err="1" smtClean="0">
                <a:latin typeface="VNI-Times" pitchFamily="2" charset="0"/>
              </a:rPr>
              <a:t>laø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coâng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vieäc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goùp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phaàn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laøm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cho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queâ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höông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mình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theâm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giaøu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ñeïp</a:t>
            </a:r>
            <a:r>
              <a:rPr lang="en-US" sz="3200" b="1" dirty="0" smtClean="0">
                <a:latin typeface="VNI-Times" pitchFamily="2" charset="0"/>
              </a:rPr>
              <a:t>.</a:t>
            </a:r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560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142876"/>
            <a:ext cx="6280150" cy="80327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đô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thị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.</a:t>
            </a:r>
            <a:endParaRPr lang="vi-VN" i="1" dirty="0" smtClean="0">
              <a:solidFill>
                <a:schemeClr val="accent2">
                  <a:lumMod val="90000"/>
                </a:schemeClr>
              </a:solidFill>
            </a:endParaRPr>
          </a:p>
        </p:txBody>
      </p:sp>
      <p:pic>
        <p:nvPicPr>
          <p:cNvPr id="21507" name="Content Placeholder 4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92200"/>
            <a:ext cx="9144000" cy="576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142876"/>
            <a:ext cx="6280150" cy="80327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đô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thị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.</a:t>
            </a:r>
            <a:endParaRPr lang="vi-VN" i="1" dirty="0" smtClean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Admin\Desktop\lang que va do thi\t3-615483-141297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040"/>
            <a:ext cx="9144000" cy="58649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142876"/>
            <a:ext cx="6280150" cy="80327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đô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thị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.</a:t>
            </a:r>
            <a:endParaRPr lang="vi-VN" i="1" dirty="0" smtClean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Admin\Desktop\lang que va do thi\top-ve-tranh-de-tai-cuoc-song-quanh-em-y-nghia-nhat-1024x5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8408"/>
            <a:ext cx="9144000" cy="5879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142876"/>
            <a:ext cx="6280150" cy="80327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đô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90000"/>
                  </a:schemeClr>
                </a:solidFill>
              </a:rPr>
              <a:t>thị</a:t>
            </a:r>
            <a:r>
              <a:rPr lang="en-US" i="1" dirty="0" smtClean="0">
                <a:solidFill>
                  <a:schemeClr val="accent2">
                    <a:lumMod val="90000"/>
                  </a:schemeClr>
                </a:solidFill>
              </a:rPr>
              <a:t>.</a:t>
            </a:r>
            <a:endParaRPr lang="vi-VN" i="1" dirty="0" smtClean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Admin\Desktop\lang que va do thi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12"/>
            <a:ext cx="9144000" cy="5733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42875"/>
            <a:ext cx="7232650" cy="876300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làng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1" name="Picture 6" descr="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7325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42875"/>
            <a:ext cx="7232650" cy="876300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làng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106" name="Picture 2" descr="C:\Users\Admin\Desktop\lang que va do thi\143303_buc-tranh-phong-canh-que-huong-dat-nuoc-dep-nhat_0258538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864"/>
            <a:ext cx="9144000" cy="5660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42875"/>
            <a:ext cx="7232650" cy="876300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làng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8133" name="Picture 5" descr="C:\Users\Admin\Desktop\lang que va do thi\tranh-ve-phong-canh-que-huong-cua-hoc-sinh-cap-2-luon-luon-an-tuong-8b8a9893505d6f2505b393aa500db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1288"/>
            <a:ext cx="9144000" cy="5696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42875"/>
            <a:ext cx="7232650" cy="876300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làng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154" name="Picture 2" descr="C:\Users\Admin\Desktop\lang que va do thi\tranh-phong-canh-lang-que-viet-nam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984"/>
            <a:ext cx="9144000" cy="5852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42875"/>
            <a:ext cx="7232650" cy="876300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làng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0178" name="Picture 2" descr="C:\Users\Admin\Desktop\lang que va do thi\tranh_phong_canh_lang_que_viet_nam (4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440"/>
            <a:ext cx="9144000" cy="5586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9" y="53183"/>
            <a:ext cx="7404100" cy="10191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i="1" dirty="0" err="1" smtClean="0">
                <a:latin typeface="VNI-Times" pitchFamily="2" charset="0"/>
              </a:rPr>
              <a:t>Trong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hình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aûnh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sau</a:t>
            </a:r>
            <a:r>
              <a:rPr lang="en-US" sz="3600" i="1" dirty="0" smtClean="0">
                <a:latin typeface="VNI-Times" pitchFamily="2" charset="0"/>
              </a:rPr>
              <a:t>, </a:t>
            </a:r>
            <a:r>
              <a:rPr lang="en-US" sz="3600" i="1" dirty="0" err="1" smtClean="0">
                <a:latin typeface="VNI-Times" pitchFamily="2" charset="0"/>
              </a:rPr>
              <a:t>hình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aûnh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naøo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laø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hoaït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ñoäng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coâng</a:t>
            </a:r>
            <a:r>
              <a:rPr lang="en-US" sz="3600" i="1" dirty="0" smtClean="0">
                <a:latin typeface="VNI-Times" pitchFamily="2" charset="0"/>
              </a:rPr>
              <a:t> </a:t>
            </a:r>
            <a:r>
              <a:rPr lang="en-US" sz="3600" i="1" dirty="0" err="1" smtClean="0">
                <a:latin typeface="VNI-Times" pitchFamily="2" charset="0"/>
              </a:rPr>
              <a:t>nghieäp</a:t>
            </a:r>
            <a:r>
              <a:rPr lang="en-US" sz="3600" i="1" dirty="0" smtClean="0">
                <a:latin typeface="VNI-Times" pitchFamily="2" charset="0"/>
              </a:rPr>
              <a:t> ?             </a:t>
            </a:r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3621090" y="3429001"/>
            <a:ext cx="693737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24" name="Text Box 26"/>
          <p:cNvSpPr txBox="1">
            <a:spLocks noChangeArrowheads="1"/>
          </p:cNvSpPr>
          <p:nvPr/>
        </p:nvSpPr>
        <p:spPr bwMode="auto">
          <a:xfrm>
            <a:off x="4827590" y="6156325"/>
            <a:ext cx="693737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5125" name="Picture 11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" y="1347789"/>
            <a:ext cx="4389247" cy="26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4118134"/>
            <a:ext cx="4389184" cy="26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" y="4113595"/>
            <a:ext cx="4369675" cy="26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513" y="1347789"/>
            <a:ext cx="4389183" cy="26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3586163" y="2990852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8121650" y="2990852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8121650" y="5842001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132" name="TextBox 19"/>
          <p:cNvSpPr txBox="1">
            <a:spLocks noChangeArrowheads="1"/>
          </p:cNvSpPr>
          <p:nvPr/>
        </p:nvSpPr>
        <p:spPr bwMode="auto">
          <a:xfrm>
            <a:off x="3440113" y="5842001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409577" y="2808289"/>
            <a:ext cx="12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98975" y="2990852"/>
            <a:ext cx="1570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2954340"/>
            <a:ext cx="1570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35490" y="5842001"/>
            <a:ext cx="1570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5842001"/>
            <a:ext cx="1570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5625" y="2401888"/>
            <a:ext cx="8616950" cy="4456112"/>
          </a:xfrm>
        </p:spPr>
        <p:txBody>
          <a:bodyPr/>
          <a:lstStyle/>
          <a:p>
            <a:pPr eaLnBrk="1" hangingPunct="1"/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800" i="1" dirty="0" err="1" smtClean="0">
                <a:latin typeface="VNI-Times" pitchFamily="2" charset="0"/>
              </a:rPr>
              <a:t>Chuẩn</a:t>
            </a:r>
            <a:r>
              <a:rPr lang="en-US" sz="4800" i="1" dirty="0" smtClean="0">
                <a:latin typeface="VNI-Times" pitchFamily="2" charset="0"/>
              </a:rPr>
              <a:t> </a:t>
            </a:r>
            <a:r>
              <a:rPr lang="en-US" sz="4800" i="1" dirty="0" err="1" smtClean="0">
                <a:latin typeface="VNI-Times" pitchFamily="2" charset="0"/>
              </a:rPr>
              <a:t>bị</a:t>
            </a:r>
            <a:r>
              <a:rPr lang="en-US" sz="4800" i="1" dirty="0" smtClean="0">
                <a:latin typeface="VNI-Times" pitchFamily="2" charset="0"/>
              </a:rPr>
              <a:t> </a:t>
            </a:r>
            <a:r>
              <a:rPr lang="en-US" sz="4800" i="1" dirty="0" err="1" smtClean="0">
                <a:latin typeface="VNI-Times" pitchFamily="2" charset="0"/>
              </a:rPr>
              <a:t>baøi</a:t>
            </a:r>
            <a:r>
              <a:rPr lang="en-US" sz="4800" i="1" dirty="0" smtClean="0">
                <a:latin typeface="VNI-Times" pitchFamily="2" charset="0"/>
              </a:rPr>
              <a:t> </a:t>
            </a:r>
            <a:r>
              <a:rPr lang="en-US" sz="4800" i="1" dirty="0" err="1" smtClean="0">
                <a:latin typeface="VNI-Times" pitchFamily="2" charset="0"/>
              </a:rPr>
              <a:t>tiếp</a:t>
            </a:r>
            <a:r>
              <a:rPr lang="en-US" sz="4800" i="1" dirty="0" smtClean="0">
                <a:latin typeface="VNI-Times" pitchFamily="2" charset="0"/>
              </a:rPr>
              <a:t> </a:t>
            </a:r>
            <a:r>
              <a:rPr lang="en-US" sz="4800" i="1" dirty="0" err="1" smtClean="0">
                <a:latin typeface="VNI-Times" pitchFamily="2" charset="0"/>
              </a:rPr>
              <a:t>theo</a:t>
            </a:r>
            <a:r>
              <a:rPr lang="en-US" sz="4800" i="1" dirty="0" smtClean="0">
                <a:latin typeface="VNI-Times" pitchFamily="2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4800" i="1" dirty="0" smtClean="0">
                <a:latin typeface="VNI-Times" pitchFamily="2" charset="0"/>
              </a:rPr>
              <a:t>        “ </a:t>
            </a:r>
            <a:r>
              <a:rPr lang="en-US" sz="4800" b="1" i="1" dirty="0" smtClean="0">
                <a:latin typeface="VNI-Times" pitchFamily="2" charset="0"/>
              </a:rPr>
              <a:t>An </a:t>
            </a:r>
            <a:r>
              <a:rPr lang="en-US" sz="4800" b="1" i="1" dirty="0" err="1" smtClean="0">
                <a:latin typeface="VNI-Times" pitchFamily="2" charset="0"/>
              </a:rPr>
              <a:t>toaøn</a:t>
            </a:r>
            <a:r>
              <a:rPr lang="en-US" sz="4800" b="1" i="1" dirty="0" smtClean="0">
                <a:latin typeface="VNI-Times" pitchFamily="2" charset="0"/>
              </a:rPr>
              <a:t> </a:t>
            </a:r>
            <a:r>
              <a:rPr lang="en-US" sz="4800" b="1" i="1" dirty="0" err="1" smtClean="0">
                <a:latin typeface="VNI-Times" pitchFamily="2" charset="0"/>
              </a:rPr>
              <a:t>khi</a:t>
            </a:r>
            <a:r>
              <a:rPr lang="en-US" sz="4800" b="1" i="1" dirty="0" smtClean="0">
                <a:latin typeface="VNI-Times" pitchFamily="2" charset="0"/>
              </a:rPr>
              <a:t> </a:t>
            </a:r>
            <a:r>
              <a:rPr lang="en-US" sz="4800" b="1" i="1" dirty="0" err="1" smtClean="0">
                <a:latin typeface="VNI-Times" pitchFamily="2" charset="0"/>
              </a:rPr>
              <a:t>ñi</a:t>
            </a:r>
            <a:r>
              <a:rPr lang="en-US" sz="4800" b="1" i="1" dirty="0" smtClean="0">
                <a:latin typeface="VNI-Times" pitchFamily="2" charset="0"/>
              </a:rPr>
              <a:t> </a:t>
            </a:r>
            <a:r>
              <a:rPr lang="en-US" sz="4800" b="1" i="1" dirty="0" err="1" smtClean="0">
                <a:latin typeface="VNI-Times" pitchFamily="2" charset="0"/>
              </a:rPr>
              <a:t>xe</a:t>
            </a:r>
            <a:r>
              <a:rPr lang="en-US" sz="4800" b="1" i="1" dirty="0" smtClean="0">
                <a:latin typeface="VNI-Times" pitchFamily="2" charset="0"/>
              </a:rPr>
              <a:t> </a:t>
            </a:r>
            <a:r>
              <a:rPr lang="en-US" sz="4800" b="1" i="1" dirty="0" err="1" smtClean="0">
                <a:latin typeface="VNI-Times" pitchFamily="2" charset="0"/>
              </a:rPr>
              <a:t>ñaïp</a:t>
            </a:r>
            <a:r>
              <a:rPr lang="en-US" sz="4800" i="1" dirty="0" smtClean="0">
                <a:latin typeface="VNI-Times" pitchFamily="2" charset="0"/>
              </a:rPr>
              <a:t>”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55627" y="544514"/>
            <a:ext cx="8588375" cy="129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" name="Picture 4" descr="CHOMN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7" y="4929189"/>
            <a:ext cx="25431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index_image4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4050"/>
            <a:ext cx="9144000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81421" y="654014"/>
            <a:ext cx="363272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0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80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93726" y="26987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.VnTime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27126" y="72707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.VnTime" pitchFamily="34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1596231" y="2038827"/>
            <a:ext cx="5878513" cy="26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Baøi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giaûng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keát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thuùc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Cảm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ơn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/>
            </a:r>
            <a:b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</a:br>
            <a:endParaRPr lang="en-US" sz="2800" i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MysticalH" pitchFamily="34" charset="0"/>
              <a:sym typeface="Wingdings" pitchFamily="2" charset="2"/>
            </a:endParaRPr>
          </a:p>
        </p:txBody>
      </p:sp>
      <p:pic>
        <p:nvPicPr>
          <p:cNvPr id="27654" name="Picture 14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5393" y="5001768"/>
            <a:ext cx="1285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3" y="373708"/>
            <a:ext cx="15414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1" name="Picture 19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90" y="7196140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2" name="Picture 20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2" y="7305677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3" name="Picture 21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7" y="7269165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4" name="Picture 22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7" y="7196140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5" name="Picture 23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052" y="7196140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6" name="Picture 24" descr="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7" y="7342189"/>
            <a:ext cx="9874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8 0.33125 C 0.04723 0.32037 0.04688 0.30579 0.04584 0.28843 C 0.04636 0.26296 0.04688 0.23819 0.04723 0.21319 C 0.04757 0.16204 0.04445 0.09329 0.05504 0.07014 C 0.05712 0.05787 0.06164 0.04444 0.06441 0.03912 C 0.06615 0.03194 0.06771 0.02778 0.0698 0.02569 C 0.07257 0.01944 0.07587 0.0162 0.07882 0.01412 C 0.0816 0.00671 0.08438 -0.00255 0.08733 -0.00556 C 0.08837 -0.01505 0.09028 -0.01713 0.09184 -0.02454 C 0.09549 -0.0412 0.09254 -0.03194 0.09532 -0.04005 C 0.09844 -0.06597 0.09306 -0.02361 0.0974 -0.04977 C 0.09827 -0.05463 0.09879 -0.06134 0.09948 -0.06713 C 0.10261 -0.09213 0.104 -0.12431 0.10487 -0.15394 C 0.10434 -0.20995 0.10591 -0.29977 0.1007 -0.3588 C 0.10018 -0.37176 0.09914 -0.38056 0.09809 -0.39167 C 0.09653 -0.40903 0.09514 -0.42338 0.0915 -0.42847 C 0.08872 -0.44398 0.08421 -0.45255 0.08056 -0.46134 C 0.07813 -0.46759 0.07605 -0.47454 0.07327 -0.47662 C 0.06789 -0.49537 0.07309 -0.4794 0.06719 -0.49028 C 0.0665 -0.49167 0.06598 -0.49421 0.06511 -0.49607 C 0.06459 -0.49745 0.06407 -0.49884 0.06337 -0.5 C 0.06094 -0.5044 0.05834 -0.50602 0.05573 -0.50764 C 0.05157 -0.51528 0.06181 -0.49676 0.04862 -0.51134 C 0.04757 -0.5125 0.04688 -0.51667 0.04584 -0.51921 C 0.04445 -0.52338 0.04254 -0.52199 0.04098 -0.52315 C 0.03716 -0.52593 0.03351 -0.53032 0.02969 -0.53079 C 0.01667 -0.53194 0.00382 -0.53218 -0.0092 -0.53264 C -0.01493 -0.54051 -0.01111 -0.53681 -0.02118 -0.53449 C -0.02187 -0.52153 -0.01961 -0.52014 -0.01805 -0.51134 C -0.01458 -0.49259 -0.01145 -0.48727 -0.00677 -0.48449 C -0.00729 -0.48241 -0.00798 -0.48032 -0.0085 -0.47847 C -0.00902 -0.47755 -0.00989 -0.47477 -0.00989 -0.47454 " pathEditMode="relative" rAng="0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581 C -0.00504 -0.06898 -0.00539 -0.08356 -0.00643 -0.10092 C -0.00591 -0.12639 -0.00539 -0.15092 -0.00504 -0.17616 C -0.00469 -0.22731 -0.00782 -0.29606 0.00277 -0.31921 C 0.00486 -0.33148 0.00937 -0.34491 0.01215 -0.35023 C 0.01389 -0.35741 0.01545 -0.36157 0.01753 -0.36366 C 0.02031 -0.36991 0.02361 -0.37315 0.02656 -0.37523 C 0.02934 -0.38264 0.03211 -0.3919 0.03507 -0.39491 C 0.03611 -0.4044 0.03802 -0.40648 0.03958 -0.41389 C 0.04323 -0.43055 0.04027 -0.42129 0.04305 -0.4294 C 0.04618 -0.45532 0.0408 -0.41296 0.04514 -0.43912 C 0.046 -0.44398 0.04652 -0.45069 0.04722 -0.45648 C 0.05034 -0.48148 0.05173 -0.51366 0.0526 -0.54329 C 0.05208 -0.59907 0.05364 -0.68912 0.04843 -0.74815 C 0.04791 -0.76111 0.04687 -0.76991 0.04583 -0.78102 C 0.04427 -0.79838 0.04288 -0.81273 0.03923 -0.81782 C 0.03645 -0.83333 0.03194 -0.8419 0.0283 -0.85069 C 0.02586 -0.85694 0.02378 -0.86389 0.021 -0.86597 C 0.01562 -0.88472 0.02083 -0.86875 0.01493 -0.87963 C 0.01423 -0.88102 0.01371 -0.88356 0.01284 -0.88541 C 0.01232 -0.8868 0.0118 -0.88819 0.01111 -0.88935 C 0.00868 -0.89375 0.00607 -0.89537 0.00347 -0.89699 C -0.0007 -0.90463 0.00955 -0.88611 -0.00365 -0.90069 C -0.00469 -0.90185 -0.00539 -0.90602 -0.00643 -0.90856 C -0.00782 -0.91273 -0.00973 -0.91134 -0.01129 -0.9125 C -0.01511 -0.91528 -0.01875 -0.91967 -0.02257 -0.92014 C -0.03559 -0.92129 -0.04844 -0.92153 -0.06146 -0.92199 C -0.06719 -0.92986 -0.06337 -0.92616 -0.07344 -0.92384 C -0.07414 -0.91088 -0.07188 -0.90949 -0.07032 -0.90069 C -0.06684 -0.88194 -0.06372 -0.87662 -0.05903 -0.87384 C -0.05955 -0.87176 -0.06025 -0.86967 -0.06077 -0.86782 C -0.06129 -0.8669 -0.06216 -0.86412 -0.06216 -0.86389 " pathEditMode="relative" rAng="0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3 -0.11528 C 0.01928 -0.12616 0.01893 -0.14074 0.01789 -0.1581 C 0.01841 -0.18357 0.01893 -0.20834 0.01928 -0.23334 C 0.01962 -0.28449 0.0165 -0.35324 0.02709 -0.37639 C 0.02917 -0.38866 0.03369 -0.40209 0.03646 -0.40741 C 0.0382 -0.41459 0.03976 -0.41875 0.04185 -0.42084 C 0.04462 -0.42709 0.04792 -0.43033 0.05087 -0.43241 C 0.05365 -0.43982 0.05643 -0.44908 0.05938 -0.45209 C 0.06042 -0.46158 0.06233 -0.46366 0.06389 -0.47107 C 0.06754 -0.48773 0.06459 -0.47847 0.06737 -0.48658 C 0.07049 -0.5125 0.06511 -0.47014 0.06945 -0.4963 C 0.07032 -0.50116 0.07084 -0.50787 0.07153 -0.51366 C 0.07466 -0.53866 0.07605 -0.57084 0.07691 -0.60047 C 0.07639 -0.65672 0.07796 -0.7463 0.07275 -0.80533 C 0.07223 -0.81829 0.07119 -0.82709 0.07014 -0.8382 C 0.06858 -0.85556 0.06719 -0.86991 0.06355 -0.875 C 0.06077 -0.89051 0.05625 -0.89908 0.05261 -0.90787 C 0.05018 -0.91412 0.0481 -0.92107 0.04532 -0.92315 C 0.03994 -0.9419 0.04514 -0.92593 0.03924 -0.93681 C 0.03855 -0.9382 0.03803 -0.94074 0.03716 -0.94259 C 0.03664 -0.94398 0.03612 -0.94537 0.03542 -0.94653 C 0.03299 -0.95093 0.03039 -0.95255 0.02778 -0.95417 C 0.02362 -0.96181 0.03386 -0.94329 0.02066 -0.95787 C 0.01962 -0.95903 0.01893 -0.9632 0.01789 -0.96574 C 0.0165 -0.96991 0.01459 -0.96852 0.01303 -0.96968 C 0.00921 -0.97246 0.00556 -0.97685 0.00174 -0.97732 C -0.01128 -0.97847 -0.02413 -0.97871 -0.03715 -0.97917 C -0.04288 -0.98704 -0.03906 -0.98334 -0.04913 -0.98102 C -0.04982 -0.96806 -0.04756 -0.96667 -0.046 -0.95787 C -0.04253 -0.93912 -0.0394 -0.9338 -0.03472 -0.93102 C -0.03524 -0.92894 -0.03593 -0.92685 -0.03645 -0.925 C -0.03697 -0.92408 -0.03784 -0.9213 -0.03784 -0.92107 " pathEditMode="relative" rAng="0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10463 C -0.04896 -0.11551 -0.04931 -0.13009 -0.05035 -0.14745 C -0.04983 -0.17292 -0.04931 -0.19769 -0.04896 -0.22269 C -0.04861 -0.27384 -0.05174 -0.34259 -0.04115 -0.36574 C -0.03906 -0.37801 -0.03455 -0.39144 -0.03177 -0.39676 C -0.03004 -0.40394 -0.02847 -0.4081 -0.02639 -0.41019 C -0.02361 -0.41644 -0.02031 -0.41968 -0.01736 -0.42176 C -0.01458 -0.42917 -0.01181 -0.43843 -0.00885 -0.44144 C -0.00781 -0.45093 -0.0059 -0.45301 -0.00434 -0.46042 C -0.0007 -0.47708 -0.00365 -0.46782 -0.00087 -0.47593 C 0.00226 -0.50185 -0.00313 -0.45949 0.00121 -0.48565 C 0.00208 -0.49051 0.0026 -0.49722 0.0033 -0.50301 C 0.00642 -0.52801 0.00781 -0.56019 0.00868 -0.58982 C 0.00816 -0.64607 0.00972 -0.73565 0.00451 -0.79468 C 0.00399 -0.80764 0.00295 -0.81644 0.00191 -0.82755 C 0.00035 -0.84491 -0.00104 -0.85926 -0.00469 -0.86435 C -0.00747 -0.87986 -0.01198 -0.88843 -0.01563 -0.89722 C -0.01806 -0.90347 -0.02014 -0.91042 -0.02292 -0.9125 C -0.0283 -0.93125 -0.02309 -0.91528 -0.02899 -0.92616 C -0.02969 -0.92755 -0.03021 -0.93009 -0.03108 -0.93194 C -0.0316 -0.93333 -0.03212 -0.93472 -0.03281 -0.93588 C -0.03524 -0.94028 -0.03785 -0.9419 -0.04045 -0.94352 C -0.04462 -0.95116 -0.03438 -0.93264 -0.04757 -0.94722 C -0.04861 -0.94838 -0.04931 -0.95255 -0.05035 -0.95509 C -0.05174 -0.95926 -0.05365 -0.95787 -0.05521 -0.95903 C -0.05903 -0.96181 -0.06267 -0.9662 -0.06649 -0.96667 C -0.07951 -0.96782 -0.09236 -0.96806 -0.10538 -0.96852 C -0.11111 -0.97639 -0.10729 -0.97269 -0.11736 -0.97037 C -0.11806 -0.95741 -0.1158 -0.95602 -0.11424 -0.94722 C -0.11076 -0.92847 -0.10764 -0.92315 -0.10295 -0.92037 C -0.10347 -0.91829 -0.10417 -0.9162 -0.10469 -0.91435 C -0.10521 -0.91343 -0.10608 -0.91065 -0.10608 -0.91042 " pathEditMode="relative" rAng="0" ptsTypes="fffffffffffffffffffffffffffffffA">
                                      <p:cBhvr>
                                        <p:cTn id="18" dur="20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10463 C -0.01684 -0.11528 -0.01719 -0.12986 -0.01823 -0.14745 C -0.01771 -0.17269 -0.01719 -0.19769 -0.01684 -0.22245 C -0.0165 -0.27361 -0.01962 -0.34259 -0.00903 -0.36551 C -0.00695 -0.37778 -0.00244 -0.39144 0.00034 -0.39653 C 0.00208 -0.4037 0.00364 -0.40787 0.00572 -0.40995 C 0.0085 -0.4162 0.0118 -0.41944 0.01475 -0.42153 C 0.01753 -0.42894 0.02031 -0.43819 0.02326 -0.4412 C 0.0243 -0.45069 0.02621 -0.45278 0.02777 -0.46019 C 0.03142 -0.47685 0.02847 -0.46759 0.03125 -0.47569 C 0.03437 -0.50162 0.02899 -0.45949 0.03333 -0.48542 C 0.0342 -0.49028 0.03472 -0.49699 0.03541 -0.50278 C 0.03854 -0.52778 0.03993 -0.56019 0.04079 -0.58982 C 0.04027 -0.64583 0.04184 -0.73542 0.03663 -0.79468 C 0.03611 -0.80764 0.03506 -0.8162 0.03402 -0.82732 C 0.03246 -0.84491 0.03107 -0.85926 0.02743 -0.86412 C 0.02465 -0.87963 0.02013 -0.88819 0.01649 -0.89722 C 0.01406 -0.90347 0.01197 -0.91042 0.0092 -0.9125 C 0.00381 -0.93102 0.00902 -0.91505 0.00312 -0.92593 C 0.00243 -0.92755 0.00191 -0.93009 0.00104 -0.93171 C 0.00052 -0.9331 4.72222E-6 -0.93472 -0.0007 -0.93565 C -0.00313 -0.94028 -0.00573 -0.9419 -0.00834 -0.94352 C -0.0125 -0.95116 -0.00226 -0.93264 -0.01546 -0.94722 C -0.0165 -0.94815 -0.01719 -0.95232 -0.01823 -0.95486 C -0.01962 -0.95903 -0.02153 -0.95787 -0.02309 -0.9588 C -0.02691 -0.96181 -0.03056 -0.9662 -0.03438 -0.96644 C -0.0474 -0.96759 -0.06025 -0.96782 -0.07327 -0.96829 C -0.079 -0.97616 -0.07518 -0.97269 -0.08525 -0.97014 C -0.08594 -0.95718 -0.08369 -0.95602 -0.08212 -0.94722 C -0.07865 -0.92847 -0.07553 -0.92315 -0.07084 -0.92014 C -0.07136 -0.91806 -0.07205 -0.91597 -0.07257 -0.91412 C -0.07309 -0.91319 -0.07396 -0.91065 -0.07396 -0.91042 " pathEditMode="relative" rAng="0" ptsTypes="fffffffffffffffffffffffffffffffA">
                                      <p:cBhvr>
                                        <p:cTn id="22" dur="2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74 -0.03658 C 0.38993 -0.04121 0.39288 -0.04723 0.39792 -0.0544 C 0.39583 -0.06482 0.39288 -0.075 0.38993 -0.08542 C 0.38785 -0.10649 0.4059 -0.13496 0.34462 -0.14445 C 0.33351 -0.14954 0.30747 -0.1551 0.29028 -0.15741 C 0.28021 -0.16019 0.27118 -0.16204 0.2592 -0.16297 C 0.24306 -0.16551 0.22396 -0.16667 0.20677 -0.1676 C 0.1908 -0.17061 0.17465 -0.17454 0.15747 -0.1757 C 0.15156 -0.17963 0.14045 -0.18056 0.13143 -0.18357 C 0.11024 -0.19051 0.12743 -0.18658 0.11129 -0.19005 C 0.09323 -0.2007 0.12431 -0.18311 0.09913 -0.19399 C 0.0941 -0.19607 0.09115 -0.19885 0.08715 -0.20116 C 0.0691 -0.21158 0.06094 -0.22477 0.0559 -0.23704 C 0.0599 -0.25996 0.05 -0.29723 0.08004 -0.32153 C 0.08316 -0.32686 0.08906 -0.33056 0.09514 -0.33519 C 0.10417 -0.34237 0.11233 -0.34838 0.13333 -0.35047 C 0.14948 -0.35672 0.1757 -0.36042 0.1967 -0.36389 C 0.21077 -0.36644 0.22292 -0.36945 0.23906 -0.37037 C 0.27014 -0.37801 0.23993 -0.3713 0.27413 -0.37593 C 0.2783 -0.37639 0.28125 -0.37755 0.28733 -0.37824 C 0.29028 -0.37894 0.29236 -0.3794 0.2974 -0.37987 C 0.31042 -0.38172 0.32656 -0.38241 0.34063 -0.38311 C 0.36476 -0.38612 0.30538 -0.37848 0.38281 -0.38449 C 0.38785 -0.38519 0.39288 -0.38681 0.39792 -0.38797 C 0.4059 -0.38959 0.41702 -0.38889 0.42604 -0.38959 C 0.44827 -0.39051 0.46927 -0.39237 0.49149 -0.3926 C 0.56684 -0.39306 0.64132 -0.39329 0.71684 -0.39329 C 0.75 -0.39653 0.72778 -0.39514 0.78611 -0.39422 C 0.79028 -0.38889 0.77813 -0.3882 0.76806 -0.38449 C 0.74792 -0.37686 0.72986 -0.37477 0.70261 -0.37362 C 0.70573 -0.37269 0.70972 -0.37176 0.71268 -0.37107 C 0.7158 -0.37061 0.72083 -0.36945 0.72083 -0.36922 " pathEditMode="relative" rAng="0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179389"/>
            <a:ext cx="8256206" cy="657225"/>
          </a:xfrm>
        </p:spPr>
        <p:txBody>
          <a:bodyPr/>
          <a:lstStyle/>
          <a:p>
            <a:pPr algn="l" eaLnBrk="1" hangingPunct="1">
              <a:tabLst>
                <a:tab pos="57150" algn="l"/>
              </a:tabLst>
              <a:defRPr/>
            </a:pP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9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8" y="879814"/>
            <a:ext cx="4369675" cy="29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757" y="3997371"/>
            <a:ext cx="4425950" cy="26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48" y="3979114"/>
            <a:ext cx="4362615" cy="27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0676" y="889476"/>
            <a:ext cx="44259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990852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8113715" y="3100389"/>
            <a:ext cx="10302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8113715" y="5842001"/>
            <a:ext cx="10302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4" name="TextBox 16"/>
          <p:cNvSpPr txBox="1">
            <a:spLocks noChangeArrowheads="1"/>
          </p:cNvSpPr>
          <p:nvPr/>
        </p:nvSpPr>
        <p:spPr bwMode="auto">
          <a:xfrm>
            <a:off x="3476625" y="5842001"/>
            <a:ext cx="1030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5" name="TextBox 17"/>
          <p:cNvSpPr txBox="1">
            <a:spLocks noChangeArrowheads="1"/>
          </p:cNvSpPr>
          <p:nvPr/>
        </p:nvSpPr>
        <p:spPr bwMode="auto">
          <a:xfrm>
            <a:off x="3403600" y="3027364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62463" y="3063876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98975" y="5842001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5842001"/>
            <a:ext cx="102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1" descr="Holi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3226"/>
            <a:ext cx="51974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1747838" y="320675"/>
            <a:ext cx="775335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 i="1">
              <a:latin typeface="VNI-Times" pitchFamily="2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2582995" y="1575452"/>
            <a:ext cx="6619875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u="sng" dirty="0" err="1" smtClean="0">
                <a:solidFill>
                  <a:srgbClr val="0033CC"/>
                </a:solidFill>
                <a:latin typeface="VNI-Times" pitchFamily="2" charset="0"/>
              </a:rPr>
              <a:t>Töï</a:t>
            </a:r>
            <a:r>
              <a:rPr lang="en-US" sz="4000" b="1" u="sng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4000" b="1" u="sng" dirty="0" err="1">
                <a:solidFill>
                  <a:srgbClr val="0033CC"/>
                </a:solidFill>
                <a:latin typeface="VNI-Times" pitchFamily="2" charset="0"/>
              </a:rPr>
              <a:t>nhieân</a:t>
            </a:r>
            <a:r>
              <a:rPr lang="en-US" sz="4000" b="1" u="sng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4000" b="1" u="sng" dirty="0" err="1">
                <a:solidFill>
                  <a:srgbClr val="0033CC"/>
                </a:solidFill>
                <a:latin typeface="VNI-Times" pitchFamily="2" charset="0"/>
              </a:rPr>
              <a:t>vaø</a:t>
            </a:r>
            <a:r>
              <a:rPr lang="en-US" sz="4000" b="1" u="sng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4000" b="1" u="sng" dirty="0" err="1">
                <a:solidFill>
                  <a:srgbClr val="0033CC"/>
                </a:solidFill>
                <a:latin typeface="VNI-Times" pitchFamily="2" charset="0"/>
              </a:rPr>
              <a:t>xaõ</a:t>
            </a:r>
            <a:r>
              <a:rPr lang="en-US" sz="4000" b="1" u="sng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4000" b="1" u="sng" dirty="0" err="1">
                <a:solidFill>
                  <a:srgbClr val="0033CC"/>
                </a:solidFill>
                <a:latin typeface="VNI-Times" pitchFamily="2" charset="0"/>
              </a:rPr>
              <a:t>hoäi</a:t>
            </a:r>
            <a:endParaRPr lang="en-US" sz="4000" b="1" u="sng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401638" y="3721101"/>
            <a:ext cx="8375650" cy="13234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sz="8000">
              <a:solidFill>
                <a:srgbClr val="000099"/>
              </a:solidFill>
              <a:latin typeface="VNI-Top" pitchFamily="2" charset="0"/>
            </a:endParaRP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2266158" y="2618663"/>
            <a:ext cx="7351712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VNI-Times" pitchFamily="2" charset="0"/>
              </a:rPr>
              <a:t>Laøng</a:t>
            </a:r>
            <a:r>
              <a:rPr lang="en-US" sz="4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Times" pitchFamily="2" charset="0"/>
              </a:rPr>
              <a:t>queâ</a:t>
            </a:r>
            <a:r>
              <a:rPr lang="en-US" sz="4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en-US" sz="4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Times" pitchFamily="2" charset="0"/>
              </a:rPr>
              <a:t>ñoâ</a:t>
            </a:r>
            <a:r>
              <a:rPr lang="en-US" sz="4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Times" pitchFamily="2" charset="0"/>
              </a:rPr>
              <a:t>thò</a:t>
            </a:r>
            <a:endParaRPr lang="en-US" sz="4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8199" name="Picture 29" descr="Book-09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344" y="4799440"/>
            <a:ext cx="2835274" cy="190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8" grpId="0"/>
      <p:bldP spid="655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621982" y="758952"/>
            <a:ext cx="775335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 i="1">
              <a:latin typeface="VNI-Times" pitchFamily="2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417380" y="881611"/>
            <a:ext cx="7717537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 VÀ ĐÔ THỊ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401638" y="3721101"/>
            <a:ext cx="8375650" cy="13234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sz="8000">
              <a:solidFill>
                <a:srgbClr val="000099"/>
              </a:solidFill>
              <a:latin typeface="VNI-Top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0976" y="2112264"/>
            <a:ext cx="7315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MỤC TIÊU: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5874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90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39032"/>
              </p:ext>
            </p:extLst>
          </p:nvPr>
        </p:nvGraphicFramePr>
        <p:xfrm>
          <a:off x="285306" y="1380744"/>
          <a:ext cx="8514843" cy="5266944"/>
        </p:xfrm>
        <a:graphic>
          <a:graphicData uri="http://schemas.openxmlformats.org/drawingml/2006/table">
            <a:tbl>
              <a:tblPr/>
              <a:tblGrid>
                <a:gridCol w="310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queâ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Ñoâ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thò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caûnh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cöûa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Hoaït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ñoäng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chuû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yeáu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daân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hoaït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ñoäng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thoâng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091" name="Rectangle 91"/>
          <p:cNvSpPr>
            <a:spLocks noGrp="1" noChangeArrowheads="1"/>
          </p:cNvSpPr>
          <p:nvPr>
            <p:ph type="title"/>
          </p:nvPr>
        </p:nvSpPr>
        <p:spPr>
          <a:xfrm>
            <a:off x="343791" y="358901"/>
            <a:ext cx="8397875" cy="1314451"/>
          </a:xfrm>
        </p:spPr>
        <p:txBody>
          <a:bodyPr/>
          <a:lstStyle/>
          <a:p>
            <a:pPr eaLnBrk="1" hangingPunct="1">
              <a:defRPr/>
            </a:pP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Hoạt động 1: Tìm hiểu về phong cảnh, nhà cửa, đường sá ở làng quê và đô thị</a:t>
            </a:r>
            <a:r>
              <a:rPr lang="vi-VN" sz="32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90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280264"/>
              </p:ext>
            </p:extLst>
          </p:nvPr>
        </p:nvGraphicFramePr>
        <p:xfrm>
          <a:off x="256032" y="649224"/>
          <a:ext cx="8705088" cy="4868791"/>
        </p:xfrm>
        <a:graphic>
          <a:graphicData uri="http://schemas.openxmlformats.org/drawingml/2006/table">
            <a:tbl>
              <a:tblPr/>
              <a:tblGrid>
                <a:gridCol w="245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nhaø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thöôøng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coù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ruoäng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vöôøn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chuoàng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traïi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Nhaø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maùi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laù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maùi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ngoùi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coù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vöôøn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caây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nuoâi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ñoäng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vaät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Chaät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heïp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taàng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ôû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taäp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trung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san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saùt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ít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coù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vöôøn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caây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90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188451"/>
              </p:ext>
            </p:extLst>
          </p:nvPr>
        </p:nvGraphicFramePr>
        <p:xfrm>
          <a:off x="402335" y="1088136"/>
          <a:ext cx="8266177" cy="4590288"/>
        </p:xfrm>
        <a:graphic>
          <a:graphicData uri="http://schemas.openxmlformats.org/drawingml/2006/table">
            <a:tbl>
              <a:tblPr/>
              <a:tblGrid>
                <a:gridCol w="2194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Hoaït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ñoäng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chuû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yeáu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daân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baèng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ngheà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troàng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troït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chaên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nuoâi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chaøi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löôùi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caùc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ngheà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thuû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coâng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laøm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vieäc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caùc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coâng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sôû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cöûa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haøng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nhaø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maùy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xí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nghieäp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618</Words>
  <Application>Microsoft Office PowerPoint</Application>
  <PresentationFormat>On-screen Show (4:3)</PresentationFormat>
  <Paragraphs>96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Verdana</vt:lpstr>
      <vt:lpstr>.VnTime</vt:lpstr>
      <vt:lpstr>Times New Roman</vt:lpstr>
      <vt:lpstr>VNI-Top</vt:lpstr>
      <vt:lpstr>.VnMysticalH</vt:lpstr>
      <vt:lpstr>Arial</vt:lpstr>
      <vt:lpstr>VNI-Times</vt:lpstr>
      <vt:lpstr>Wingdings</vt:lpstr>
      <vt:lpstr>Balloons</vt:lpstr>
      <vt:lpstr>PowerPoint Presentation</vt:lpstr>
      <vt:lpstr>PowerPoint Presentation</vt:lpstr>
      <vt:lpstr>Trong các hình aûnh sau, hình aûnh naøo laø hoaït ñoäng coâng nghieäp ?             </vt:lpstr>
      <vt:lpstr>Hình ảnh nào là hoạt động thương mại?</vt:lpstr>
      <vt:lpstr>PowerPoint Presentation</vt:lpstr>
      <vt:lpstr>PowerPoint Presentation</vt:lpstr>
      <vt:lpstr>    * Hoạt động 1: Tìm hiểu về phong cảnh, nhà cửa, đường sá ở làng quê và đô thị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Hoaït ñoäng 3: Lieân heä thöïc teá</vt:lpstr>
      <vt:lpstr>PowerPoint Presentation</vt:lpstr>
      <vt:lpstr>Tranh vẽ đô thị.</vt:lpstr>
      <vt:lpstr>Tranh vẽ đô thị.</vt:lpstr>
      <vt:lpstr>Tranh vẽ đô thị.</vt:lpstr>
      <vt:lpstr>Tranh vẽ đô thị.</vt:lpstr>
      <vt:lpstr>Tranh vẽ làng quê.</vt:lpstr>
      <vt:lpstr>Tranh vẽ làng quê.</vt:lpstr>
      <vt:lpstr>Tranh vẽ làng quê.</vt:lpstr>
      <vt:lpstr>Tranh vẽ làng quê.</vt:lpstr>
      <vt:lpstr>Tranh vẽ làng quê.</vt:lpstr>
      <vt:lpstr>PowerPoint Presentation</vt:lpstr>
      <vt:lpstr>PowerPoint Presentation</vt:lpstr>
    </vt:vector>
  </TitlesOfParts>
  <Company>Ceram University-Sophia Antipolis-France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CỘNG  TRONG PHẠM VI 10</dc:title>
  <dc:creator>Tran Thi Minh Chau</dc:creator>
  <cp:lastModifiedBy>Admin</cp:lastModifiedBy>
  <cp:revision>247</cp:revision>
  <dcterms:created xsi:type="dcterms:W3CDTF">2003-12-12T18:31:09Z</dcterms:created>
  <dcterms:modified xsi:type="dcterms:W3CDTF">2020-06-22T01:54:39Z</dcterms:modified>
</cp:coreProperties>
</file>